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69" r:id="rId3"/>
    <p:sldId id="256" r:id="rId4"/>
    <p:sldId id="282" r:id="rId5"/>
    <p:sldId id="259" r:id="rId6"/>
    <p:sldId id="283" r:id="rId7"/>
    <p:sldId id="278" r:id="rId8"/>
    <p:sldId id="279" r:id="rId9"/>
    <p:sldId id="257" r:id="rId10"/>
    <p:sldId id="258" r:id="rId11"/>
    <p:sldId id="277" r:id="rId12"/>
    <p:sldId id="262" r:id="rId13"/>
    <p:sldId id="263" r:id="rId14"/>
    <p:sldId id="273" r:id="rId15"/>
    <p:sldId id="284" r:id="rId16"/>
    <p:sldId id="276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детей средней группы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К нам весна шагает »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Рахова С.Э.</a:t>
            </a: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закрепить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времени года «весна»; закрепить умение выделять признаки весны; совершенствовать умение подбирать определения к именам существительным; продолжать развивать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память; воспитывать интерес к окружающему миру и изменениям, происходящим в нем.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36" y="2852936"/>
            <a:ext cx="6120680" cy="37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525105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390" y="5445224"/>
            <a:ext cx="833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с крыш свисают сосульки. Они падают вниз ,поэтому, очень опасно ходить  под крышами домов. Сосульки могут упасть прямо на вас.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t="10348" r="34197" b="2062"/>
          <a:stretch/>
        </p:blipFill>
        <p:spPr bwMode="auto">
          <a:xfrm>
            <a:off x="323528" y="332656"/>
            <a:ext cx="5488845" cy="62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1916832"/>
            <a:ext cx="2592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одевают резиновые сапоги и лёгкие куртки.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Почему дети переодеваются весной? ( стало теплее и много луж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95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proxy/DFmIr9_I75cwgl6oQ4WQybH014CrWBexcFSTTNM02cv5vnDwjaT6WMIEK09-56YHVwwzGLILgayHGmZjo_ytYolSjzxzaXo-5_PYhQy9msMYampABB89sQUHmr4BnSc=w1200-h630-p-k-no-n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r="3542"/>
          <a:stretch/>
        </p:blipFill>
        <p:spPr bwMode="auto">
          <a:xfrm>
            <a:off x="179512" y="476672"/>
            <a:ext cx="6119053" cy="60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1412776"/>
            <a:ext cx="2448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 из тёплых стран к нам вернутся птицы.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этих птиц ? (перелётные птицы)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Расскажите, что дети приготовили для птиц.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8" b="6174"/>
          <a:stretch/>
        </p:blipFill>
        <p:spPr bwMode="auto">
          <a:xfrm>
            <a:off x="251520" y="476672"/>
            <a:ext cx="5760640" cy="593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980728"/>
            <a:ext cx="23762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в лесу просыпаются медведь и ёжик.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где медведь спал зимой? А ёжик?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весной строят (вьют) гнездо.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из чего птицы строят гнездо?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(веточки, трава)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4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72"/>
            <a:ext cx="784887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Физкультминутка  « ПРИШЛА ВЕСНА »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Улыбаются все люди-весна, весна, весна!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(дети поднимают руки над головой и ритмично хлопают)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везде, она повсюду-красна, красна, красна.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(делают ритмичные повороты туловища)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лугу лесу и полянке-идет, идет, идет.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(ритмично шагают на месте)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солнышке скорей погреться-зовет, зовет, зовет.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(взмахивают обеими руками к себе)</a:t>
            </a:r>
          </a:p>
        </p:txBody>
      </p:sp>
    </p:spTree>
    <p:extLst>
      <p:ext uri="{BB962C8B-B14F-4D97-AF65-F5344CB8AC3E}">
        <p14:creationId xmlns:p14="http://schemas.microsoft.com/office/powerpoint/2010/main" val="5513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64704"/>
            <a:ext cx="7056784" cy="5849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8864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какое время года на картинке? Почему?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840760" cy="64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2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280920" cy="57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какое время года мы говорили на занятии? Как можно узнать, что наступила весна?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0" y="116632"/>
            <a:ext cx="8289080" cy="55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156" y="5805264"/>
            <a:ext cx="873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Кто к нам шагает? (Весна). Что такое весна? (это время года).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какого времени года наступает весна? ( после  зимы)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136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узнать о приходе весны? Рассмотрим на  картинках.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22191"/>
            <a:ext cx="4320480" cy="4539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011" y="2060848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весной показывается часто и начинает пригревать.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Что делает солнышко весной? (пригревает)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Придумайте красивые слова про солнышко, какое оно? (яркое, тёплое, лучистое)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832648" cy="62773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192" y="620688"/>
            <a:ext cx="27363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Солнышко пригревает и снег начинает таять. Появляются проталины. Проталины – это кусочки земли , где снег уже растаял.  </a:t>
            </a:r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Вопрос: что происходит со снегом весной?</a:t>
            </a:r>
          </a:p>
          <a:p>
            <a:pPr algn="just"/>
            <a:r>
              <a:rPr lang="ru-RU" dirty="0" smtClean="0"/>
              <a:t>(снег тает) </a:t>
            </a:r>
          </a:p>
          <a:p>
            <a:pPr algn="just"/>
            <a:r>
              <a:rPr lang="ru-RU" dirty="0" smtClean="0"/>
              <a:t>Как называется место, где снег растаял? </a:t>
            </a:r>
          </a:p>
          <a:p>
            <a:pPr algn="just"/>
            <a:r>
              <a:rPr lang="ru-RU" dirty="0" smtClean="0"/>
              <a:t>(проталины)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19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" y="836713"/>
            <a:ext cx="9114503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0464" y="260648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проталинах появляются цветы.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568952" cy="5616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0466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цветы называются подснежники  (как называются цветы?)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3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69674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92280" y="1772816"/>
            <a:ext cx="180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деревьях весной появляются (набухают) почки.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Вопрос: Что появляется на деревьях?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0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280920" cy="539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332656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Позже почки раскроются и из них появятся листочки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что появится из почек?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какие? (зелёные, маленькие)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3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8" y="1268760"/>
            <a:ext cx="7256839" cy="521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979" y="188640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появляются ручейки.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откуда берутся ручейки? (это снег тает и превращается в воду)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Расскажите, что делает мальчик.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314</TotalTime>
  <Words>476</Words>
  <Application>Microsoft Office PowerPoint</Application>
  <PresentationFormat>Экран (4:3)</PresentationFormat>
  <Paragraphs>69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Светлана</cp:lastModifiedBy>
  <cp:revision>40</cp:revision>
  <dcterms:modified xsi:type="dcterms:W3CDTF">2019-04-06T17:30:13Z</dcterms:modified>
</cp:coreProperties>
</file>